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Cormorant Garamond Bold Italics" charset="1" panose="00000800000000000000"/>
      <p:regular r:id="rId7"/>
    </p:embeddedFont>
    <p:embeddedFont>
      <p:font typeface="Stoic" charset="1" panose="00000500000000000000"/>
      <p:regular r:id="rId8"/>
    </p:embeddedFont>
    <p:embeddedFont>
      <p:font typeface="The Seasons Bold" charset="1" panose="00000000000000000000"/>
      <p:regular r:id="rId9"/>
    </p:embeddedFont>
    <p:embeddedFont>
      <p:font typeface="Noto Serif Ethiopic Condensed" charset="1" panose="02020502060505020204"/>
      <p:regular r:id="rId10"/>
    </p:embeddedFont>
    <p:embeddedFont>
      <p:font typeface="The Seasons" charset="1" panose="0000000000000000000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7432000" cy="36576000"/>
          </a:xfrm>
          <a:custGeom>
            <a:avLst/>
            <a:gdLst/>
            <a:ahLst/>
            <a:cxnLst/>
            <a:rect r="r" b="b" t="t" l="l"/>
            <a:pathLst>
              <a:path h="36576000" w="27432000">
                <a:moveTo>
                  <a:pt x="0" y="0"/>
                </a:moveTo>
                <a:lnTo>
                  <a:pt x="27432000" y="0"/>
                </a:lnTo>
                <a:lnTo>
                  <a:pt x="27432000" y="36576000"/>
                </a:lnTo>
                <a:lnTo>
                  <a:pt x="0" y="365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14" t="-312" r="-1214" b="-31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336324" y="3210054"/>
            <a:ext cx="20759351" cy="30155891"/>
            <a:chOff x="0" y="0"/>
            <a:chExt cx="2167467" cy="314855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67467" cy="3148552"/>
            </a:xfrm>
            <a:custGeom>
              <a:avLst/>
              <a:gdLst/>
              <a:ahLst/>
              <a:cxnLst/>
              <a:rect r="r" b="b" t="t" l="l"/>
              <a:pathLst>
                <a:path h="3148552" w="2167467">
                  <a:moveTo>
                    <a:pt x="0" y="0"/>
                  </a:moveTo>
                  <a:lnTo>
                    <a:pt x="2167467" y="0"/>
                  </a:lnTo>
                  <a:lnTo>
                    <a:pt x="2167467" y="3148552"/>
                  </a:lnTo>
                  <a:lnTo>
                    <a:pt x="0" y="3148552"/>
                  </a:lnTo>
                  <a:close/>
                </a:path>
              </a:pathLst>
            </a:custGeom>
            <a:solidFill>
              <a:srgbClr val="FFFFFF"/>
            </a:solidFill>
            <a:ln w="133350" cap="sq">
              <a:solidFill>
                <a:srgbClr val="A48627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104775"/>
              <a:ext cx="2167467" cy="3253327"/>
            </a:xfrm>
            <a:prstGeom prst="rect">
              <a:avLst/>
            </a:prstGeom>
          </p:spPr>
          <p:txBody>
            <a:bodyPr anchor="ctr" rtlCol="false" tIns="288324" lIns="288324" bIns="288324" rIns="288324"/>
            <a:lstStyle/>
            <a:p>
              <a:pPr algn="ctr">
                <a:lnSpc>
                  <a:spcPts val="7151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true" flipV="false" rot="-2373271">
            <a:off x="1940453" y="742171"/>
            <a:ext cx="10896881" cy="8880958"/>
          </a:xfrm>
          <a:custGeom>
            <a:avLst/>
            <a:gdLst/>
            <a:ahLst/>
            <a:cxnLst/>
            <a:rect r="r" b="b" t="t" l="l"/>
            <a:pathLst>
              <a:path h="8880958" w="10896881">
                <a:moveTo>
                  <a:pt x="10896880" y="0"/>
                </a:moveTo>
                <a:lnTo>
                  <a:pt x="0" y="0"/>
                </a:lnTo>
                <a:lnTo>
                  <a:pt x="0" y="8880958"/>
                </a:lnTo>
                <a:lnTo>
                  <a:pt x="10896880" y="8880958"/>
                </a:lnTo>
                <a:lnTo>
                  <a:pt x="1089688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51638" y="29476969"/>
            <a:ext cx="24928723" cy="5795928"/>
          </a:xfrm>
          <a:custGeom>
            <a:avLst/>
            <a:gdLst/>
            <a:ahLst/>
            <a:cxnLst/>
            <a:rect r="r" b="b" t="t" l="l"/>
            <a:pathLst>
              <a:path h="5795928" w="24928723">
                <a:moveTo>
                  <a:pt x="0" y="0"/>
                </a:moveTo>
                <a:lnTo>
                  <a:pt x="24928724" y="0"/>
                </a:lnTo>
                <a:lnTo>
                  <a:pt x="24928724" y="5795928"/>
                </a:lnTo>
                <a:lnTo>
                  <a:pt x="0" y="57959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9134557" y="7369015"/>
            <a:ext cx="9162885" cy="15085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713"/>
              </a:lnSpc>
              <a:spcBef>
                <a:spcPct val="0"/>
              </a:spcBef>
            </a:pPr>
            <a:r>
              <a:rPr lang="en-US" b="true" sz="9081" i="true">
                <a:solidFill>
                  <a:srgbClr val="000000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You are Invited to 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388893" y="10189101"/>
            <a:ext cx="12654214" cy="6517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993"/>
              </a:lnSpc>
            </a:pPr>
            <a:r>
              <a:rPr lang="en-US" sz="27166">
                <a:solidFill>
                  <a:srgbClr val="A48627"/>
                </a:solidFill>
                <a:latin typeface="Stoic"/>
                <a:ea typeface="Stoic"/>
                <a:cs typeface="Stoic"/>
                <a:sym typeface="Stoic"/>
              </a:rPr>
              <a:t>Graduation</a:t>
            </a:r>
          </a:p>
          <a:p>
            <a:pPr algn="ctr">
              <a:lnSpc>
                <a:spcPts val="24993"/>
              </a:lnSpc>
            </a:pPr>
            <a:r>
              <a:rPr lang="en-US" sz="27166">
                <a:solidFill>
                  <a:srgbClr val="A48627"/>
                </a:solidFill>
                <a:latin typeface="Stoic"/>
                <a:ea typeface="Stoic"/>
                <a:cs typeface="Stoic"/>
                <a:sym typeface="Stoic"/>
              </a:rPr>
              <a:t>Party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737290" y="17265107"/>
            <a:ext cx="3957420" cy="1507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713"/>
              </a:lnSpc>
              <a:spcBef>
                <a:spcPct val="0"/>
              </a:spcBef>
            </a:pPr>
            <a:r>
              <a:rPr lang="en-US" b="true" sz="9081" i="true">
                <a:solidFill>
                  <a:srgbClr val="000000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Honoring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226235" y="18940663"/>
            <a:ext cx="16979529" cy="27830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573"/>
              </a:lnSpc>
              <a:spcBef>
                <a:spcPct val="0"/>
              </a:spcBef>
            </a:pPr>
            <a:r>
              <a:rPr lang="en-US" b="true" sz="14695">
                <a:solidFill>
                  <a:srgbClr val="A4862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FRANCOIS MERCER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966759" y="25813140"/>
            <a:ext cx="11498481" cy="1507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713"/>
              </a:lnSpc>
              <a:spcBef>
                <a:spcPct val="0"/>
              </a:spcBef>
            </a:pPr>
            <a:r>
              <a:rPr lang="en-US" b="true" sz="9081" i="true">
                <a:solidFill>
                  <a:srgbClr val="000000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123 Anywhere St., Any City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886955" y="27527825"/>
            <a:ext cx="9658091" cy="1507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713"/>
              </a:lnSpc>
              <a:spcBef>
                <a:spcPct val="0"/>
              </a:spcBef>
            </a:pPr>
            <a:r>
              <a:rPr lang="en-US" b="true" sz="9081" i="true">
                <a:solidFill>
                  <a:srgbClr val="000000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RSVP to +123-456-7890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567890" y="22814920"/>
            <a:ext cx="5596139" cy="1507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713"/>
              </a:lnSpc>
              <a:spcBef>
                <a:spcPct val="0"/>
              </a:spcBef>
            </a:pPr>
            <a:r>
              <a:rPr lang="en-US" sz="9081">
                <a:solidFill>
                  <a:srgbClr val="000000"/>
                </a:solidFill>
                <a:latin typeface="Noto Serif Ethiopic Condensed"/>
                <a:ea typeface="Noto Serif Ethiopic Condensed"/>
                <a:cs typeface="Noto Serif Ethiopic Condensed"/>
                <a:sym typeface="Noto Serif Ethiopic Condensed"/>
              </a:rPr>
              <a:t>FEBRUARY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6754519" y="22814920"/>
            <a:ext cx="4315362" cy="1507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713"/>
              </a:lnSpc>
              <a:spcBef>
                <a:spcPct val="0"/>
              </a:spcBef>
            </a:pPr>
            <a:r>
              <a:rPr lang="en-US" sz="9081">
                <a:solidFill>
                  <a:srgbClr val="000000"/>
                </a:solidFill>
                <a:latin typeface="Noto Serif Ethiopic Condensed"/>
                <a:ea typeface="Noto Serif Ethiopic Condensed"/>
                <a:cs typeface="Noto Serif Ethiopic Condensed"/>
                <a:sym typeface="Noto Serif Ethiopic Condensed"/>
              </a:rPr>
              <a:t>9:00 AM</a:t>
            </a:r>
          </a:p>
        </p:txBody>
      </p:sp>
      <p:sp>
        <p:nvSpPr>
          <p:cNvPr name="AutoShape 16" id="16"/>
          <p:cNvSpPr/>
          <p:nvPr/>
        </p:nvSpPr>
        <p:spPr>
          <a:xfrm>
            <a:off x="11893849" y="22599127"/>
            <a:ext cx="0" cy="2116507"/>
          </a:xfrm>
          <a:prstGeom prst="line">
            <a:avLst/>
          </a:prstGeom>
          <a:ln cap="flat" w="6667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7" id="17"/>
          <p:cNvSpPr/>
          <p:nvPr/>
        </p:nvSpPr>
        <p:spPr>
          <a:xfrm>
            <a:off x="15538151" y="22596247"/>
            <a:ext cx="0" cy="2116507"/>
          </a:xfrm>
          <a:prstGeom prst="line">
            <a:avLst/>
          </a:prstGeom>
          <a:ln cap="flat" w="6667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8" id="18"/>
          <p:cNvSpPr txBox="true"/>
          <p:nvPr/>
        </p:nvSpPr>
        <p:spPr>
          <a:xfrm rot="0">
            <a:off x="12670771" y="21527764"/>
            <a:ext cx="2161242" cy="3862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28"/>
              </a:lnSpc>
              <a:spcBef>
                <a:spcPct val="0"/>
              </a:spcBef>
            </a:pPr>
            <a:r>
              <a:rPr lang="en-US" sz="20592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16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DAGysyn9LiA</dc:identifier>
  <dcterms:modified xsi:type="dcterms:W3CDTF">2011-08-01T06:04:30Z</dcterms:modified>
  <cp:revision>1</cp:revision>
  <dc:title>Beige watercolor illustrated Minimalist  Graduation Party Invitation (30 x 40 in)</dc:title>
</cp:coreProperties>
</file>